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3" r:id="rId8"/>
    <p:sldId id="259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85" d="100"/>
          <a:sy n="85" d="100"/>
        </p:scale>
        <p:origin x="-8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4.xml"/><Relationship Id="rId3" Type="http://schemas.openxmlformats.org/officeDocument/2006/relationships/slide" Target="slide21.xml"/><Relationship Id="rId7" Type="http://schemas.openxmlformats.org/officeDocument/2006/relationships/slide" Target="slide30.xml"/><Relationship Id="rId12" Type="http://schemas.openxmlformats.org/officeDocument/2006/relationships/slide" Target="slide35.xml"/><Relationship Id="rId2" Type="http://schemas.openxmlformats.org/officeDocument/2006/relationships/slide" Target="slide23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26.xml"/><Relationship Id="rId5" Type="http://schemas.openxmlformats.org/officeDocument/2006/relationships/slide" Target="slide24.xml"/><Relationship Id="rId15" Type="http://schemas.openxmlformats.org/officeDocument/2006/relationships/slide" Target="slide32.xml"/><Relationship Id="rId10" Type="http://schemas.openxmlformats.org/officeDocument/2006/relationships/slide" Target="slide27.xml"/><Relationship Id="rId4" Type="http://schemas.openxmlformats.org/officeDocument/2006/relationships/slide" Target="slide22.xml"/><Relationship Id="rId9" Type="http://schemas.openxmlformats.org/officeDocument/2006/relationships/slide" Target="slide28.xml"/><Relationship Id="rId14" Type="http://schemas.openxmlformats.org/officeDocument/2006/relationships/slide" Target="slide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2.xml"/><Relationship Id="rId18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slide" Target="slide17.xml"/><Relationship Id="rId12" Type="http://schemas.openxmlformats.org/officeDocument/2006/relationships/slide" Target="slide5.xml"/><Relationship Id="rId17" Type="http://schemas.openxmlformats.org/officeDocument/2006/relationships/slide" Target="slide7.xml"/><Relationship Id="rId2" Type="http://schemas.openxmlformats.org/officeDocument/2006/relationships/image" Target="../media/image4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6.xml"/><Relationship Id="rId5" Type="http://schemas.openxmlformats.org/officeDocument/2006/relationships/slide" Target="slide16.xml"/><Relationship Id="rId15" Type="http://schemas.openxmlformats.org/officeDocument/2006/relationships/slide" Target="slide4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11.xml"/><Relationship Id="rId1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1.xml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52.xml"/><Relationship Id="rId2" Type="http://schemas.openxmlformats.org/officeDocument/2006/relationships/slide" Target="slide40.xml"/><Relationship Id="rId16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11" Type="http://schemas.openxmlformats.org/officeDocument/2006/relationships/slide" Target="slide43.xml"/><Relationship Id="rId5" Type="http://schemas.openxmlformats.org/officeDocument/2006/relationships/slide" Target="slide41.xml"/><Relationship Id="rId15" Type="http://schemas.openxmlformats.org/officeDocument/2006/relationships/slide" Target="slide49.xml"/><Relationship Id="rId10" Type="http://schemas.openxmlformats.org/officeDocument/2006/relationships/slide" Target="slide44.xml"/><Relationship Id="rId4" Type="http://schemas.openxmlformats.org/officeDocument/2006/relationships/slide" Target="slide39.xml"/><Relationship Id="rId9" Type="http://schemas.openxmlformats.org/officeDocument/2006/relationships/slide" Target="slide45.xml"/><Relationship Id="rId14" Type="http://schemas.openxmlformats.org/officeDocument/2006/relationships/slide" Target="slide5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08720"/>
            <a:ext cx="5544616" cy="1222375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Своя игра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229200"/>
            <a:ext cx="8659688" cy="127444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Межпредметное</a:t>
            </a:r>
            <a:r>
              <a:rPr lang="ru-RU" dirty="0" smtClean="0"/>
              <a:t> учебно-воспитательное </a:t>
            </a:r>
            <a:r>
              <a:rPr lang="ru-RU" dirty="0" smtClean="0"/>
              <a:t>мероприятие 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 smtClean="0"/>
              <a:t> 5-6 классов.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Авторы</a:t>
            </a:r>
            <a:r>
              <a:rPr lang="ru-RU" dirty="0" smtClean="0"/>
              <a:t>: Леонтьева М. Н., Рыжов В. 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620000" cy="447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22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227640" cy="45259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кузнечик был совсем как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огуречек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  <a:hlinkHover r:id="rId2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02696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называют и «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грейфрут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и «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гейфрукт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А как правильно?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0270" y="5542336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ГРЕЙПФРУТ</a:t>
            </a:r>
            <a:endParaRPr lang="ru-RU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7" b="13253"/>
          <a:stretch/>
        </p:blipFill>
        <p:spPr>
          <a:xfrm>
            <a:off x="470441" y="260648"/>
            <a:ext cx="8352928" cy="4978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Управляющая кнопка: назад 5">
            <a:hlinkClick r:id="" action="ppaction://hlinkshowjump?jump=previousslide" highlightClick="1"/>
            <a:hlinkHover r:id="rId3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дворе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 монарха находился человек, которые пробовал пищу до того, как ее подавали на стол правителю. Зачем он это делал?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  <a:hlinkHover r:id="rId2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 с кулачок, красный бочок. Потрогаешь – гладко, а откусишь – сладко.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8" b="16864"/>
          <a:stretch/>
        </p:blipFill>
        <p:spPr>
          <a:xfrm>
            <a:off x="611560" y="1484784"/>
            <a:ext cx="7992888" cy="4792369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  <a:hlinkHover r:id="rId3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этой бумаги не сделаешь самолетик, на ней не порисуешь и ничего не напишешь.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9934"/>
          <a:stretch/>
        </p:blipFill>
        <p:spPr>
          <a:xfrm>
            <a:off x="395536" y="1556792"/>
            <a:ext cx="8568952" cy="4949764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  <a:hlinkHover r:id="rId3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пила не утонет в море.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560840" cy="5065763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  <a:hlinkHover r:id="rId3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Этой иголкой ничего не сошьешь.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43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72618"/>
            <a:ext cx="4579987" cy="2967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Управляющая кнопка: назад 5">
            <a:hlinkClick r:id="" action="ppaction://hlinkshowjump?jump=previousslide" highlightClick="1"/>
            <a:hlinkHover r:id="rId4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Однажды маленький мальчик попросил маму не запугивать его. Что он имел в виду?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312368" cy="4973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9" y="1412776"/>
            <a:ext cx="4973526" cy="4973526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  <a:hlinkHover r:id="rId4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все любят капусту есть. Но от этой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капусты» никто бы не отказался.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7" b="11044"/>
          <a:stretch/>
        </p:blipFill>
        <p:spPr>
          <a:xfrm>
            <a:off x="0" y="1700808"/>
            <a:ext cx="4754007" cy="3528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35" y="1340768"/>
            <a:ext cx="4775765" cy="4759846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  <a:hlinkHover r:id="rId4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-й 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Раунд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2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Раунд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29320" y="4309420"/>
            <a:ext cx="2880320" cy="1656184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251520" y="491944"/>
            <a:ext cx="2952328" cy="1522048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>
            <a:hlinkClick r:id="rId2" action="ppaction://hlinksldjump"/>
          </p:cNvPr>
          <p:cNvSpPr/>
          <p:nvPr/>
        </p:nvSpPr>
        <p:spPr>
          <a:xfrm>
            <a:off x="5528632" y="511060"/>
            <a:ext cx="1008112" cy="1389316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>
            <a:hlinkClick r:id="rId3" action="ppaction://hlinksldjump"/>
          </p:cNvPr>
          <p:cNvSpPr/>
          <p:nvPr/>
        </p:nvSpPr>
        <p:spPr>
          <a:xfrm>
            <a:off x="3491880" y="498840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>
            <a:hlinkClick r:id="rId4" action="ppaction://hlinksldjump"/>
          </p:cNvPr>
          <p:cNvSpPr/>
          <p:nvPr/>
        </p:nvSpPr>
        <p:spPr>
          <a:xfrm>
            <a:off x="4528552" y="511060"/>
            <a:ext cx="1008112" cy="140843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20128" y="2357264"/>
            <a:ext cx="2880320" cy="1656184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>
            <a:hlinkClick r:id="rId5" action="ppaction://hlinksldjump"/>
          </p:cNvPr>
          <p:cNvSpPr/>
          <p:nvPr/>
        </p:nvSpPr>
        <p:spPr>
          <a:xfrm>
            <a:off x="6555336" y="513178"/>
            <a:ext cx="1008112" cy="1389316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>
            <a:hlinkClick r:id="rId6" action="ppaction://hlinksldjump"/>
          </p:cNvPr>
          <p:cNvSpPr/>
          <p:nvPr/>
        </p:nvSpPr>
        <p:spPr>
          <a:xfrm>
            <a:off x="7529368" y="511060"/>
            <a:ext cx="1008112" cy="1389316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>
            <a:hlinkClick r:id="rId7" action="ppaction://hlinksldjump"/>
          </p:cNvPr>
          <p:cNvSpPr/>
          <p:nvPr/>
        </p:nvSpPr>
        <p:spPr>
          <a:xfrm>
            <a:off x="7509032" y="2476360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>
            <a:hlinkClick r:id="rId8" action="ppaction://hlinksldjump"/>
          </p:cNvPr>
          <p:cNvSpPr/>
          <p:nvPr/>
        </p:nvSpPr>
        <p:spPr>
          <a:xfrm>
            <a:off x="6500920" y="2464952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>
            <a:hlinkClick r:id="rId9" action="ppaction://hlinksldjump"/>
          </p:cNvPr>
          <p:cNvSpPr/>
          <p:nvPr/>
        </p:nvSpPr>
        <p:spPr>
          <a:xfrm>
            <a:off x="5488616" y="2464952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>
            <a:hlinkClick r:id="rId10" action="ppaction://hlinksldjump"/>
          </p:cNvPr>
          <p:cNvSpPr/>
          <p:nvPr/>
        </p:nvSpPr>
        <p:spPr>
          <a:xfrm>
            <a:off x="4480504" y="247178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>
            <a:hlinkClick r:id="rId11" action="ppaction://hlinksldjump"/>
          </p:cNvPr>
          <p:cNvSpPr/>
          <p:nvPr/>
        </p:nvSpPr>
        <p:spPr>
          <a:xfrm>
            <a:off x="3493032" y="2476360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>
            <a:hlinkClick r:id="rId12" action="ppaction://hlinksldjump"/>
          </p:cNvPr>
          <p:cNvSpPr/>
          <p:nvPr/>
        </p:nvSpPr>
        <p:spPr>
          <a:xfrm>
            <a:off x="7564592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мка 15">
            <a:hlinkClick r:id="rId13" action="ppaction://hlinksldjump"/>
          </p:cNvPr>
          <p:cNvSpPr/>
          <p:nvPr/>
        </p:nvSpPr>
        <p:spPr>
          <a:xfrm>
            <a:off x="6521256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>
            <a:hlinkClick r:id="rId14" action="ppaction://hlinksldjump"/>
          </p:cNvPr>
          <p:cNvSpPr/>
          <p:nvPr/>
        </p:nvSpPr>
        <p:spPr>
          <a:xfrm>
            <a:off x="5473816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мка 17">
            <a:hlinkClick r:id="rId15" action="ppaction://hlinksldjump"/>
          </p:cNvPr>
          <p:cNvSpPr/>
          <p:nvPr/>
        </p:nvSpPr>
        <p:spPr>
          <a:xfrm>
            <a:off x="4461512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мка 18">
            <a:hlinkClick r:id="rId16" action="ppaction://hlinksldjump"/>
          </p:cNvPr>
          <p:cNvSpPr/>
          <p:nvPr/>
        </p:nvSpPr>
        <p:spPr>
          <a:xfrm>
            <a:off x="3453400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1072" y="882552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61512" y="879815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90991" y="879814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920" y="892110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28487" y="953666"/>
            <a:ext cx="14098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71071" y="2949386"/>
            <a:ext cx="11016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16773" y="4819366"/>
            <a:ext cx="11016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57207" y="4746988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61815" y="2879524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07703" y="4750934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41855" y="2879524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26999" y="4746987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15111" y="2879523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15206" y="4757811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26919" y="2887831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5720" y="65280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саду ли, в огороде</a:t>
            </a: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336" y="2540969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– ложь…</a:t>
            </a:r>
            <a:endParaRPr lang="ru-RU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875" y="4396973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в истории</a:t>
            </a:r>
            <a:endParaRPr lang="ru-RU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1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выращивают и едят. Из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омонима стреляют.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3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происходило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саду ли, в огороде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известной песне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часть свеклы используется для свекольника?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380312" y="6092925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8" b="10822"/>
          <a:stretch/>
        </p:blipFill>
        <p:spPr>
          <a:xfrm>
            <a:off x="1259632" y="1332768"/>
            <a:ext cx="7344816" cy="43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называют и разновидность зелени,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веселого героя народного театра.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5" y="1520945"/>
            <a:ext cx="5753143" cy="4437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1" r="18617"/>
          <a:stretch/>
        </p:blipFill>
        <p:spPr>
          <a:xfrm>
            <a:off x="5925078" y="620688"/>
            <a:ext cx="2910468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она большая, то это общее название вытянутых, относительно невысоких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рельефа, а если маленькая – то есть в любом огороде.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/>
          <a:stretch/>
        </p:blipFill>
        <p:spPr>
          <a:xfrm>
            <a:off x="-994367" y="1556792"/>
            <a:ext cx="9480198" cy="3744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0"/>
          <a:stretch/>
        </p:blipFill>
        <p:spPr>
          <a:xfrm>
            <a:off x="4364277" y="1556792"/>
            <a:ext cx="4960845" cy="36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сказке о репке только один герой имеет имя. Кто?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Вопрос-аукцион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попробовал отравленное яблоко в сказке А. С. Пушкина?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0"/>
            <a:ext cx="9144000" cy="6908800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этой сказке нет ни одного человека, только овощи, ягоды и фрукты.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" y="0"/>
            <a:ext cx="9051358" cy="6858000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женский кухонный атрибут обычно в анекдотах дают в руки злой жене, а в сказке он в лапах у хитрой пушистой зверюшки.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Сказку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340768"/>
            <a:ext cx="741682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47" y="987848"/>
            <a:ext cx="7560840" cy="5212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7457876" y="6172724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29320" y="4309420"/>
            <a:ext cx="2880320" cy="1656184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251520" y="491944"/>
            <a:ext cx="2952328" cy="1522048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>
            <a:hlinkClick r:id="rId4" action="ppaction://hlinksldjump"/>
          </p:cNvPr>
          <p:cNvSpPr/>
          <p:nvPr/>
        </p:nvSpPr>
        <p:spPr>
          <a:xfrm>
            <a:off x="5528632" y="511060"/>
            <a:ext cx="1008112" cy="1389316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>
            <a:hlinkClick r:id="rId5" action="ppaction://hlinksldjump"/>
          </p:cNvPr>
          <p:cNvSpPr/>
          <p:nvPr/>
        </p:nvSpPr>
        <p:spPr>
          <a:xfrm>
            <a:off x="3491880" y="498840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>
            <a:hlinkClick r:id="rId6" action="ppaction://hlinksldjump"/>
          </p:cNvPr>
          <p:cNvSpPr/>
          <p:nvPr/>
        </p:nvSpPr>
        <p:spPr>
          <a:xfrm>
            <a:off x="4528552" y="511060"/>
            <a:ext cx="1008112" cy="140843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20128" y="2357264"/>
            <a:ext cx="2880320" cy="1656184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>
            <a:hlinkClick r:id="rId7" action="ppaction://hlinksldjump"/>
          </p:cNvPr>
          <p:cNvSpPr/>
          <p:nvPr/>
        </p:nvSpPr>
        <p:spPr>
          <a:xfrm>
            <a:off x="6555336" y="513178"/>
            <a:ext cx="1008112" cy="1389316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>
            <a:hlinkClick r:id="rId8" action="ppaction://hlinksldjump"/>
          </p:cNvPr>
          <p:cNvSpPr/>
          <p:nvPr/>
        </p:nvSpPr>
        <p:spPr>
          <a:xfrm>
            <a:off x="7529368" y="511060"/>
            <a:ext cx="1008112" cy="1389316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>
            <a:hlinkClick r:id="rId9" action="ppaction://hlinksldjump"/>
          </p:cNvPr>
          <p:cNvSpPr/>
          <p:nvPr/>
        </p:nvSpPr>
        <p:spPr>
          <a:xfrm>
            <a:off x="7509032" y="2476360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>
            <a:hlinkClick r:id="rId10" action="ppaction://hlinksldjump"/>
          </p:cNvPr>
          <p:cNvSpPr/>
          <p:nvPr/>
        </p:nvSpPr>
        <p:spPr>
          <a:xfrm>
            <a:off x="6500920" y="2464952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>
            <a:hlinkClick r:id="rId11" action="ppaction://hlinksldjump"/>
          </p:cNvPr>
          <p:cNvSpPr/>
          <p:nvPr/>
        </p:nvSpPr>
        <p:spPr>
          <a:xfrm>
            <a:off x="5488616" y="2464952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>
            <a:hlinkClick r:id="rId12" action="ppaction://hlinksldjump"/>
          </p:cNvPr>
          <p:cNvSpPr/>
          <p:nvPr/>
        </p:nvSpPr>
        <p:spPr>
          <a:xfrm>
            <a:off x="4480504" y="247178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>
            <a:hlinkClick r:id="rId13" action="ppaction://hlinksldjump"/>
          </p:cNvPr>
          <p:cNvSpPr/>
          <p:nvPr/>
        </p:nvSpPr>
        <p:spPr>
          <a:xfrm>
            <a:off x="3493032" y="2476360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>
            <a:hlinkClick r:id="rId14" action="ppaction://hlinksldjump"/>
          </p:cNvPr>
          <p:cNvSpPr/>
          <p:nvPr/>
        </p:nvSpPr>
        <p:spPr>
          <a:xfrm>
            <a:off x="7564592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мка 15">
            <a:hlinkClick r:id="rId15" action="ppaction://hlinksldjump"/>
          </p:cNvPr>
          <p:cNvSpPr/>
          <p:nvPr/>
        </p:nvSpPr>
        <p:spPr>
          <a:xfrm>
            <a:off x="6521256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>
            <a:hlinkClick r:id="rId16" action="ppaction://hlinksldjump"/>
          </p:cNvPr>
          <p:cNvSpPr/>
          <p:nvPr/>
        </p:nvSpPr>
        <p:spPr>
          <a:xfrm>
            <a:off x="5473816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мка 17">
            <a:hlinkClick r:id="rId17" action="ppaction://hlinksldjump"/>
          </p:cNvPr>
          <p:cNvSpPr/>
          <p:nvPr/>
        </p:nvSpPr>
        <p:spPr>
          <a:xfrm>
            <a:off x="4461512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мка 18">
            <a:hlinkClick r:id="rId18" action="ppaction://hlinksldjump"/>
          </p:cNvPr>
          <p:cNvSpPr/>
          <p:nvPr/>
        </p:nvSpPr>
        <p:spPr>
          <a:xfrm>
            <a:off x="3453400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1072" y="882552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61512" y="879815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90991" y="879814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920" y="892110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82607" y="892110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06111" y="2862190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49888" y="4750934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57207" y="4746988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61815" y="2879524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07703" y="4750934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41855" y="2879524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26999" y="4746987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15111" y="2879523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15206" y="4757811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26919" y="2887831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544" y="83671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Алогизмы</a:t>
            </a:r>
            <a:endParaRPr lang="ru-RU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336" y="2540969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обо всём</a:t>
            </a:r>
            <a:endParaRPr lang="ru-RU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875" y="4396973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песни слово не выкинешь</a:t>
            </a:r>
            <a:endParaRPr lang="ru-RU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8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сказке «Колобок» баба скребла по сусекам. Что такое сусеки?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Этого овоща, так любимого нами сейчас, не было в России до эпохи Петра Первого. Его же именем назван бунт.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236296" y="5950809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Вопрос-аукцион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4133" y="1614189"/>
            <a:ext cx="9289032" cy="45259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этот овощ, если судить по сказке, поговорке и устаревшему названию огорода, в большом количестве сажали наши предки.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020272" y="5734785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17925" r="114" b="13867"/>
          <a:stretch/>
        </p:blipFill>
        <p:spPr>
          <a:xfrm>
            <a:off x="250272" y="1268760"/>
            <a:ext cx="8712968" cy="43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мы сейчас называем цитрусовый фрукт, а раньше, в феодальном Китае, так называли крупного чиновника.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092280" y="5949280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596"/>
            <a:ext cx="4464496" cy="4484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8" r="9063"/>
          <a:stretch/>
        </p:blipFill>
        <p:spPr>
          <a:xfrm>
            <a:off x="4427984" y="1821553"/>
            <a:ext cx="508469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этого фрукта семейства цитрусовых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пришло к нам из немецкого языка и переводится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«яблоко Китая».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310206" cy="5184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>
            <a:no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почти у каждого мужчины, работающего время от времени с деревом, есть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электролобзик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этого были обычные лобзики. А в 19 веке молодые люди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стихотворениях и просто в речи постоянно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использовали глагол «лобзать». Что он означает?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380312" y="5949280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-й 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Раунд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8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29320" y="4309420"/>
            <a:ext cx="2880320" cy="1656184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251520" y="491944"/>
            <a:ext cx="2952328" cy="1522048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>
            <a:hlinkClick r:id="rId2" action="ppaction://hlinksldjump"/>
          </p:cNvPr>
          <p:cNvSpPr/>
          <p:nvPr/>
        </p:nvSpPr>
        <p:spPr>
          <a:xfrm>
            <a:off x="5528632" y="511060"/>
            <a:ext cx="1008112" cy="1389316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>
            <a:hlinkClick r:id="rId3" action="ppaction://hlinksldjump"/>
          </p:cNvPr>
          <p:cNvSpPr/>
          <p:nvPr/>
        </p:nvSpPr>
        <p:spPr>
          <a:xfrm>
            <a:off x="3491880" y="498840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>
            <a:hlinkClick r:id="rId4" action="ppaction://hlinksldjump"/>
          </p:cNvPr>
          <p:cNvSpPr/>
          <p:nvPr/>
        </p:nvSpPr>
        <p:spPr>
          <a:xfrm>
            <a:off x="4528552" y="511060"/>
            <a:ext cx="1008112" cy="140843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20128" y="2357264"/>
            <a:ext cx="2880320" cy="1656184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>
            <a:hlinkClick r:id="rId5" action="ppaction://hlinksldjump"/>
          </p:cNvPr>
          <p:cNvSpPr/>
          <p:nvPr/>
        </p:nvSpPr>
        <p:spPr>
          <a:xfrm>
            <a:off x="6555336" y="513178"/>
            <a:ext cx="1008112" cy="1389316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>
            <a:hlinkClick r:id="rId6" action="ppaction://hlinksldjump"/>
          </p:cNvPr>
          <p:cNvSpPr/>
          <p:nvPr/>
        </p:nvSpPr>
        <p:spPr>
          <a:xfrm>
            <a:off x="7529368" y="511060"/>
            <a:ext cx="1008112" cy="1389316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>
            <a:hlinkClick r:id="rId7" action="ppaction://hlinksldjump"/>
          </p:cNvPr>
          <p:cNvSpPr/>
          <p:nvPr/>
        </p:nvSpPr>
        <p:spPr>
          <a:xfrm>
            <a:off x="7509032" y="2476360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>
            <a:hlinkClick r:id="rId8" action="ppaction://hlinksldjump"/>
          </p:cNvPr>
          <p:cNvSpPr/>
          <p:nvPr/>
        </p:nvSpPr>
        <p:spPr>
          <a:xfrm>
            <a:off x="6500920" y="2464952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>
            <a:hlinkClick r:id="rId9" action="ppaction://hlinksldjump"/>
          </p:cNvPr>
          <p:cNvSpPr/>
          <p:nvPr/>
        </p:nvSpPr>
        <p:spPr>
          <a:xfrm>
            <a:off x="5488616" y="2464952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>
            <a:hlinkClick r:id="rId10" action="ppaction://hlinksldjump"/>
          </p:cNvPr>
          <p:cNvSpPr/>
          <p:nvPr/>
        </p:nvSpPr>
        <p:spPr>
          <a:xfrm>
            <a:off x="4480504" y="247178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>
            <a:hlinkClick r:id="rId11" action="ppaction://hlinksldjump"/>
          </p:cNvPr>
          <p:cNvSpPr/>
          <p:nvPr/>
        </p:nvSpPr>
        <p:spPr>
          <a:xfrm>
            <a:off x="3493032" y="2476360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>
            <a:hlinkClick r:id="rId12" action="ppaction://hlinksldjump"/>
          </p:cNvPr>
          <p:cNvSpPr/>
          <p:nvPr/>
        </p:nvSpPr>
        <p:spPr>
          <a:xfrm>
            <a:off x="7564592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мка 15">
            <a:hlinkClick r:id="rId13" action="ppaction://hlinksldjump"/>
          </p:cNvPr>
          <p:cNvSpPr/>
          <p:nvPr/>
        </p:nvSpPr>
        <p:spPr>
          <a:xfrm>
            <a:off x="6521256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>
            <a:hlinkClick r:id="rId14" action="ppaction://hlinksldjump"/>
          </p:cNvPr>
          <p:cNvSpPr/>
          <p:nvPr/>
        </p:nvSpPr>
        <p:spPr>
          <a:xfrm>
            <a:off x="5473816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мка 17">
            <a:hlinkClick r:id="rId15" action="ppaction://hlinksldjump"/>
          </p:cNvPr>
          <p:cNvSpPr/>
          <p:nvPr/>
        </p:nvSpPr>
        <p:spPr>
          <a:xfrm>
            <a:off x="4461512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мка 18">
            <a:hlinkClick r:id="rId16" action="ppaction://hlinksldjump"/>
          </p:cNvPr>
          <p:cNvSpPr/>
          <p:nvPr/>
        </p:nvSpPr>
        <p:spPr>
          <a:xfrm>
            <a:off x="3453400" y="4365104"/>
            <a:ext cx="1008112" cy="141799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1072" y="882552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61512" y="879815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90991" y="879814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21256" y="941369"/>
            <a:ext cx="11016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1200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28487" y="953666"/>
            <a:ext cx="14098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15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71071" y="2949386"/>
            <a:ext cx="11016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15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16773" y="4819366"/>
            <a:ext cx="11016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15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57207" y="4797082"/>
            <a:ext cx="11016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61815" y="2949386"/>
            <a:ext cx="11016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07703" y="4750934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41855" y="2879524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26999" y="4746987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15111" y="2879523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15206" y="4757811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26919" y="2887831"/>
            <a:ext cx="1101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144" y="87981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endParaRPr lang="ru-RU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4875" y="2417859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Фразеология и труд ум разовьют</a:t>
            </a:r>
            <a:endParaRPr lang="ru-RU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875" y="4396973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 слово</a:t>
            </a:r>
            <a:endParaRPr lang="ru-RU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09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этого, как утверждает поговорка, не знают золотые руки.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7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этот инструмент сельского хозяйства напоминает молодой месяц.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52" y="1772816"/>
            <a:ext cx="4860032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513835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одной веселой детской песенке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поётся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зверское убийство внуком деда. Назовите орудие.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1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Вопрос-аукцион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этой пилы произошло от латинского слова «круг».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65527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Судя по названию, эта пила появилась в одной из стран Восточной Европы.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3" y="1124744"/>
            <a:ext cx="8212013" cy="478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инструмент для зажима и захвата деталей разных форм имеет два названия – русское и заимствованное. Но оба – только множественного числа. Назовите оба.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014"/>
            <a:ext cx="9144000" cy="39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выражение означает решительно, часто не подумав говорить или делать что-либо.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них, как известно из загадки про гнездо, построена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избёнка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Вопрос-аукцион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называют умного, сообразительного человека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говорят, если человек упорно отказывается что-либо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говорить.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Вопрос-аукцион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выражение означает очень сильно ограничить в чем-либо, лишить свободы движения, передвижения.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13249"/>
            <a:ext cx="8686800" cy="4525963"/>
          </a:xfrm>
        </p:spPr>
        <p:txBody>
          <a:bodyPr>
            <a:norm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этого инструмента состоит из названия первой ноты и популярной настольной игры.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9" b="20906"/>
          <a:stretch/>
        </p:blipFill>
        <p:spPr>
          <a:xfrm>
            <a:off x="195868" y="1412776"/>
            <a:ext cx="875350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Возьмите стянутые между собой бревна для переправы, добавьте суффикс деятеля и получите профессию. Какую?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40319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надев его, повар не начнет свою работу.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Вопрос-аукцион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этого большого напильника состоит из имени египетского бога солнца и названия высокой острой верхушки здания.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90000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Корнем этого слова, обозначающего предмет домашней и спецодежды, предназначенный защищать от попадания грязи на основную одежду, стал предлог, к нему добавился суффикс. Но есть и немецкое слово, образованное точно так же. Назовите оба.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30"/>
            <a:ext cx="5085906" cy="67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называли грубые рукавицы. Возьмите слово, обозначающее точное попадание в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ворота,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добавьте суффикс женскости.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7" y="1268760"/>
            <a:ext cx="8928992" cy="54777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7452320" y="6021288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финал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59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ударением на первом слоге они помогут захватить и удержать большую деталь, с ударением на втором слоге они активизируются летом и могут стать переносчиками опасной болезни.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5892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 - КЛЕЩ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70" y="1718776"/>
            <a:ext cx="4768830" cy="3489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0" y="155839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6"/>
            <a:ext cx="9915707" cy="68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6523" cy="6957392"/>
          </a:xfrm>
        </p:spPr>
      </p:pic>
    </p:spTree>
    <p:extLst>
      <p:ext uri="{BB962C8B-B14F-4D97-AF65-F5344CB8AC3E}">
        <p14:creationId xmlns:p14="http://schemas.microsoft.com/office/powerpoint/2010/main" val="12326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этого прибора образовано от латинского слова «смешивать».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8804"/>
          <a:stretch/>
        </p:blipFill>
        <p:spPr>
          <a:xfrm>
            <a:off x="899592" y="548680"/>
            <a:ext cx="7776864" cy="576064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звали Антошку друзья?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  <a:hlinkHover r:id="rId2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17098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Звери делили в песенке фрукт. Что досталось волку?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" y="0"/>
            <a:ext cx="9053465" cy="68580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  <a:hlinkHover r:id="rId3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расцветало, когда Катюша выходила на берег?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  <a:hlinkHover r:id="rId2" action="ppaction://hlinksldjump"/>
          </p:cNvPr>
          <p:cNvSpPr/>
          <p:nvPr/>
        </p:nvSpPr>
        <p:spPr>
          <a:xfrm>
            <a:off x="738031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6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370</TotalTime>
  <Words>852</Words>
  <Application>Microsoft Office PowerPoint</Application>
  <PresentationFormat>Экран (4:3)</PresentationFormat>
  <Paragraphs>154</Paragraphs>
  <Slides>55</Slides>
  <Notes>0</Notes>
  <HiddenSlides>45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Трек</vt:lpstr>
      <vt:lpstr>Своя игра</vt:lpstr>
      <vt:lpstr>Презентация PowerPoint</vt:lpstr>
      <vt:lpstr>Презентация PowerPoint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</vt:lpstr>
      <vt:lpstr>Презентация PowerPoint</vt:lpstr>
      <vt:lpstr>Презентация PowerPoint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Вопрос-аукцион</vt:lpstr>
      <vt:lpstr>вопрос</vt:lpstr>
      <vt:lpstr>вопрос</vt:lpstr>
      <vt:lpstr>вопрос</vt:lpstr>
      <vt:lpstr>вопрос</vt:lpstr>
      <vt:lpstr>Вопрос-аукцион</vt:lpstr>
      <vt:lpstr>вопрос</vt:lpstr>
      <vt:lpstr>вопрос</vt:lpstr>
      <vt:lpstr>вопрос</vt:lpstr>
      <vt:lpstr>Презентация PowerPoint</vt:lpstr>
      <vt:lpstr>Презентация PowerPoint</vt:lpstr>
      <vt:lpstr>вопрос</vt:lpstr>
      <vt:lpstr>вопрос</vt:lpstr>
      <vt:lpstr>Вопрос-аукцион</vt:lpstr>
      <vt:lpstr>вопрос</vt:lpstr>
      <vt:lpstr>вопрос</vt:lpstr>
      <vt:lpstr>вопрос</vt:lpstr>
      <vt:lpstr>вопрос</vt:lpstr>
      <vt:lpstr>Вопрос-аукцион</vt:lpstr>
      <vt:lpstr>вопрос</vt:lpstr>
      <vt:lpstr>Вопрос-аукцион</vt:lpstr>
      <vt:lpstr>вопрос</vt:lpstr>
      <vt:lpstr>вопрос</vt:lpstr>
      <vt:lpstr>Вопрос-аукцион</vt:lpstr>
      <vt:lpstr>вопрос</vt:lpstr>
      <vt:lpstr>вопрос</vt:lpstr>
      <vt:lpstr>финал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cp:lastModifiedBy>МАШЕНЬКА</cp:lastModifiedBy>
  <cp:revision>25</cp:revision>
  <dcterms:modified xsi:type="dcterms:W3CDTF">2015-02-28T18:25:08Z</dcterms:modified>
</cp:coreProperties>
</file>